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8" r:id="rId2"/>
  </p:sldIdLst>
  <p:sldSz cx="7199313" cy="1033145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41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3198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1B89B3-62FF-4E7B-AD09-88E7D7C4127C}" type="datetimeFigureOut">
              <a:rPr lang="de-CH" smtClean="0"/>
              <a:t>25.11.2025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32025" y="1241425"/>
            <a:ext cx="23336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061ADC-226E-4AD6-AEF5-9F0F8EA27B8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18409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55994" rtl="0" eaLnBrk="1" latinLnBrk="0" hangingPunct="1">
      <a:defRPr sz="1255" kern="1200">
        <a:solidFill>
          <a:schemeClr val="tx1"/>
        </a:solidFill>
        <a:latin typeface="+mn-lt"/>
        <a:ea typeface="+mn-ea"/>
        <a:cs typeface="+mn-cs"/>
      </a:defRPr>
    </a:lvl1pPr>
    <a:lvl2pPr marL="477997" algn="l" defTabSz="955994" rtl="0" eaLnBrk="1" latinLnBrk="0" hangingPunct="1">
      <a:defRPr sz="1255" kern="1200">
        <a:solidFill>
          <a:schemeClr val="tx1"/>
        </a:solidFill>
        <a:latin typeface="+mn-lt"/>
        <a:ea typeface="+mn-ea"/>
        <a:cs typeface="+mn-cs"/>
      </a:defRPr>
    </a:lvl2pPr>
    <a:lvl3pPr marL="955994" algn="l" defTabSz="955994" rtl="0" eaLnBrk="1" latinLnBrk="0" hangingPunct="1">
      <a:defRPr sz="1255" kern="1200">
        <a:solidFill>
          <a:schemeClr val="tx1"/>
        </a:solidFill>
        <a:latin typeface="+mn-lt"/>
        <a:ea typeface="+mn-ea"/>
        <a:cs typeface="+mn-cs"/>
      </a:defRPr>
    </a:lvl3pPr>
    <a:lvl4pPr marL="1433990" algn="l" defTabSz="955994" rtl="0" eaLnBrk="1" latinLnBrk="0" hangingPunct="1">
      <a:defRPr sz="1255" kern="1200">
        <a:solidFill>
          <a:schemeClr val="tx1"/>
        </a:solidFill>
        <a:latin typeface="+mn-lt"/>
        <a:ea typeface="+mn-ea"/>
        <a:cs typeface="+mn-cs"/>
      </a:defRPr>
    </a:lvl4pPr>
    <a:lvl5pPr marL="1911987" algn="l" defTabSz="955994" rtl="0" eaLnBrk="1" latinLnBrk="0" hangingPunct="1">
      <a:defRPr sz="1255" kern="1200">
        <a:solidFill>
          <a:schemeClr val="tx1"/>
        </a:solidFill>
        <a:latin typeface="+mn-lt"/>
        <a:ea typeface="+mn-ea"/>
        <a:cs typeface="+mn-cs"/>
      </a:defRPr>
    </a:lvl5pPr>
    <a:lvl6pPr marL="2389984" algn="l" defTabSz="955994" rtl="0" eaLnBrk="1" latinLnBrk="0" hangingPunct="1">
      <a:defRPr sz="1255" kern="1200">
        <a:solidFill>
          <a:schemeClr val="tx1"/>
        </a:solidFill>
        <a:latin typeface="+mn-lt"/>
        <a:ea typeface="+mn-ea"/>
        <a:cs typeface="+mn-cs"/>
      </a:defRPr>
    </a:lvl6pPr>
    <a:lvl7pPr marL="2867981" algn="l" defTabSz="955994" rtl="0" eaLnBrk="1" latinLnBrk="0" hangingPunct="1">
      <a:defRPr sz="1255" kern="1200">
        <a:solidFill>
          <a:schemeClr val="tx1"/>
        </a:solidFill>
        <a:latin typeface="+mn-lt"/>
        <a:ea typeface="+mn-ea"/>
        <a:cs typeface="+mn-cs"/>
      </a:defRPr>
    </a:lvl7pPr>
    <a:lvl8pPr marL="3345976" algn="l" defTabSz="955994" rtl="0" eaLnBrk="1" latinLnBrk="0" hangingPunct="1">
      <a:defRPr sz="1255" kern="1200">
        <a:solidFill>
          <a:schemeClr val="tx1"/>
        </a:solidFill>
        <a:latin typeface="+mn-lt"/>
        <a:ea typeface="+mn-ea"/>
        <a:cs typeface="+mn-cs"/>
      </a:defRPr>
    </a:lvl8pPr>
    <a:lvl9pPr marL="3823974" algn="l" defTabSz="955994" rtl="0" eaLnBrk="1" latinLnBrk="0" hangingPunct="1">
      <a:defRPr sz="125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949" y="1690819"/>
            <a:ext cx="6119416" cy="3596875"/>
          </a:xfrm>
        </p:spPr>
        <p:txBody>
          <a:bodyPr anchor="b"/>
          <a:lstStyle>
            <a:lvl1pPr algn="ctr">
              <a:defRPr sz="4724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914" y="5426403"/>
            <a:ext cx="5399485" cy="2494375"/>
          </a:xfrm>
        </p:spPr>
        <p:txBody>
          <a:bodyPr/>
          <a:lstStyle>
            <a:lvl1pPr marL="0" indent="0" algn="ctr">
              <a:buNone/>
              <a:defRPr sz="1890"/>
            </a:lvl1pPr>
            <a:lvl2pPr marL="359954" indent="0" algn="ctr">
              <a:buNone/>
              <a:defRPr sz="1575"/>
            </a:lvl2pPr>
            <a:lvl3pPr marL="719907" indent="0" algn="ctr">
              <a:buNone/>
              <a:defRPr sz="1417"/>
            </a:lvl3pPr>
            <a:lvl4pPr marL="1079861" indent="0" algn="ctr">
              <a:buNone/>
              <a:defRPr sz="1260"/>
            </a:lvl4pPr>
            <a:lvl5pPr marL="1439814" indent="0" algn="ctr">
              <a:buNone/>
              <a:defRPr sz="1260"/>
            </a:lvl5pPr>
            <a:lvl6pPr marL="1799768" indent="0" algn="ctr">
              <a:buNone/>
              <a:defRPr sz="1260"/>
            </a:lvl6pPr>
            <a:lvl7pPr marL="2159721" indent="0" algn="ctr">
              <a:buNone/>
              <a:defRPr sz="1260"/>
            </a:lvl7pPr>
            <a:lvl8pPr marL="2519675" indent="0" algn="ctr">
              <a:buNone/>
              <a:defRPr sz="1260"/>
            </a:lvl8pPr>
            <a:lvl9pPr marL="2879628" indent="0" algn="ctr">
              <a:buNone/>
              <a:defRPr sz="126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76B67-6DA8-4277-9EE0-C90E2E80EE08}" type="datetimeFigureOut">
              <a:rPr lang="de-CH" smtClean="0"/>
              <a:t>25.11.2025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6277-3984-4215-994F-9BFBC7EB6D7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85248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76B67-6DA8-4277-9EE0-C90E2E80EE08}" type="datetimeFigureOut">
              <a:rPr lang="de-CH" smtClean="0"/>
              <a:t>25.11.2025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6277-3984-4215-994F-9BFBC7EB6D7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83437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52009" y="550054"/>
            <a:ext cx="1552352" cy="8755426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4953" y="550054"/>
            <a:ext cx="4567064" cy="8755426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76B67-6DA8-4277-9EE0-C90E2E80EE08}" type="datetimeFigureOut">
              <a:rPr lang="de-CH" smtClean="0"/>
              <a:t>25.11.2025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6277-3984-4215-994F-9BFBC7EB6D7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54341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76B67-6DA8-4277-9EE0-C90E2E80EE08}" type="datetimeFigureOut">
              <a:rPr lang="de-CH" smtClean="0"/>
              <a:t>25.11.2025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6277-3984-4215-994F-9BFBC7EB6D7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2731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204" y="2575691"/>
            <a:ext cx="6209407" cy="4297595"/>
          </a:xfrm>
        </p:spPr>
        <p:txBody>
          <a:bodyPr anchor="b"/>
          <a:lstStyle>
            <a:lvl1pPr>
              <a:defRPr sz="4724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1204" y="6913943"/>
            <a:ext cx="6209407" cy="2260004"/>
          </a:xfrm>
        </p:spPr>
        <p:txBody>
          <a:bodyPr/>
          <a:lstStyle>
            <a:lvl1pPr marL="0" indent="0">
              <a:buNone/>
              <a:defRPr sz="1890">
                <a:solidFill>
                  <a:schemeClr val="tx1"/>
                </a:solidFill>
              </a:defRPr>
            </a:lvl1pPr>
            <a:lvl2pPr marL="359954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2pPr>
            <a:lvl3pPr marL="719907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3pPr>
            <a:lvl4pPr marL="107986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4pPr>
            <a:lvl5pPr marL="1439814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5pPr>
            <a:lvl6pPr marL="179976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6pPr>
            <a:lvl7pPr marL="215972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7pPr>
            <a:lvl8pPr marL="251967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8pPr>
            <a:lvl9pPr marL="287962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76B67-6DA8-4277-9EE0-C90E2E80EE08}" type="datetimeFigureOut">
              <a:rPr lang="de-CH" smtClean="0"/>
              <a:t>25.11.2025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6277-3984-4215-994F-9BFBC7EB6D7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66917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4953" y="2750270"/>
            <a:ext cx="3059708" cy="655521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652" y="2750270"/>
            <a:ext cx="3059708" cy="655521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76B67-6DA8-4277-9EE0-C90E2E80EE08}" type="datetimeFigureOut">
              <a:rPr lang="de-CH" smtClean="0"/>
              <a:t>25.11.2025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6277-3984-4215-994F-9BFBC7EB6D7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8702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1" y="550056"/>
            <a:ext cx="6209407" cy="1996936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891" y="2532641"/>
            <a:ext cx="3045646" cy="1241208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59954" indent="0">
              <a:buNone/>
              <a:defRPr sz="1575" b="1"/>
            </a:lvl2pPr>
            <a:lvl3pPr marL="719907" indent="0">
              <a:buNone/>
              <a:defRPr sz="1417" b="1"/>
            </a:lvl3pPr>
            <a:lvl4pPr marL="1079861" indent="0">
              <a:buNone/>
              <a:defRPr sz="1260" b="1"/>
            </a:lvl4pPr>
            <a:lvl5pPr marL="1439814" indent="0">
              <a:buNone/>
              <a:defRPr sz="1260" b="1"/>
            </a:lvl5pPr>
            <a:lvl6pPr marL="1799768" indent="0">
              <a:buNone/>
              <a:defRPr sz="1260" b="1"/>
            </a:lvl6pPr>
            <a:lvl7pPr marL="2159721" indent="0">
              <a:buNone/>
              <a:defRPr sz="1260" b="1"/>
            </a:lvl7pPr>
            <a:lvl8pPr marL="2519675" indent="0">
              <a:buNone/>
              <a:defRPr sz="1260" b="1"/>
            </a:lvl8pPr>
            <a:lvl9pPr marL="2879628" indent="0">
              <a:buNone/>
              <a:defRPr sz="126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891" y="3773849"/>
            <a:ext cx="3045646" cy="5550764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4652" y="2532641"/>
            <a:ext cx="3060646" cy="1241208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59954" indent="0">
              <a:buNone/>
              <a:defRPr sz="1575" b="1"/>
            </a:lvl2pPr>
            <a:lvl3pPr marL="719907" indent="0">
              <a:buNone/>
              <a:defRPr sz="1417" b="1"/>
            </a:lvl3pPr>
            <a:lvl4pPr marL="1079861" indent="0">
              <a:buNone/>
              <a:defRPr sz="1260" b="1"/>
            </a:lvl4pPr>
            <a:lvl5pPr marL="1439814" indent="0">
              <a:buNone/>
              <a:defRPr sz="1260" b="1"/>
            </a:lvl5pPr>
            <a:lvl6pPr marL="1799768" indent="0">
              <a:buNone/>
              <a:defRPr sz="1260" b="1"/>
            </a:lvl6pPr>
            <a:lvl7pPr marL="2159721" indent="0">
              <a:buNone/>
              <a:defRPr sz="1260" b="1"/>
            </a:lvl7pPr>
            <a:lvl8pPr marL="2519675" indent="0">
              <a:buNone/>
              <a:defRPr sz="1260" b="1"/>
            </a:lvl8pPr>
            <a:lvl9pPr marL="2879628" indent="0">
              <a:buNone/>
              <a:defRPr sz="126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44652" y="3773849"/>
            <a:ext cx="3060646" cy="5550764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76B67-6DA8-4277-9EE0-C90E2E80EE08}" type="datetimeFigureOut">
              <a:rPr lang="de-CH" smtClean="0"/>
              <a:t>25.11.2025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6277-3984-4215-994F-9BFBC7EB6D7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82081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76B67-6DA8-4277-9EE0-C90E2E80EE08}" type="datetimeFigureOut">
              <a:rPr lang="de-CH" smtClean="0"/>
              <a:t>25.11.2025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6277-3984-4215-994F-9BFBC7EB6D7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90401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76B67-6DA8-4277-9EE0-C90E2E80EE08}" type="datetimeFigureOut">
              <a:rPr lang="de-CH" smtClean="0"/>
              <a:t>25.11.2025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6277-3984-4215-994F-9BFBC7EB6D7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94273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688763"/>
            <a:ext cx="2321966" cy="2410672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0646" y="1487540"/>
            <a:ext cx="3644652" cy="7342026"/>
          </a:xfrm>
        </p:spPr>
        <p:txBody>
          <a:bodyPr/>
          <a:lstStyle>
            <a:lvl1pPr>
              <a:defRPr sz="2519"/>
            </a:lvl1pPr>
            <a:lvl2pPr>
              <a:defRPr sz="2204"/>
            </a:lvl2pPr>
            <a:lvl3pPr>
              <a:defRPr sz="189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3099435"/>
            <a:ext cx="2321966" cy="5742087"/>
          </a:xfrm>
        </p:spPr>
        <p:txBody>
          <a:bodyPr/>
          <a:lstStyle>
            <a:lvl1pPr marL="0" indent="0">
              <a:buNone/>
              <a:defRPr sz="1260"/>
            </a:lvl1pPr>
            <a:lvl2pPr marL="359954" indent="0">
              <a:buNone/>
              <a:defRPr sz="1102"/>
            </a:lvl2pPr>
            <a:lvl3pPr marL="719907" indent="0">
              <a:buNone/>
              <a:defRPr sz="945"/>
            </a:lvl3pPr>
            <a:lvl4pPr marL="1079861" indent="0">
              <a:buNone/>
              <a:defRPr sz="787"/>
            </a:lvl4pPr>
            <a:lvl5pPr marL="1439814" indent="0">
              <a:buNone/>
              <a:defRPr sz="787"/>
            </a:lvl5pPr>
            <a:lvl6pPr marL="1799768" indent="0">
              <a:buNone/>
              <a:defRPr sz="787"/>
            </a:lvl6pPr>
            <a:lvl7pPr marL="2159721" indent="0">
              <a:buNone/>
              <a:defRPr sz="787"/>
            </a:lvl7pPr>
            <a:lvl8pPr marL="2519675" indent="0">
              <a:buNone/>
              <a:defRPr sz="787"/>
            </a:lvl8pPr>
            <a:lvl9pPr marL="2879628" indent="0">
              <a:buNone/>
              <a:defRPr sz="787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76B67-6DA8-4277-9EE0-C90E2E80EE08}" type="datetimeFigureOut">
              <a:rPr lang="de-CH" smtClean="0"/>
              <a:t>25.11.2025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6277-3984-4215-994F-9BFBC7EB6D7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85614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688763"/>
            <a:ext cx="2321966" cy="2410672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60646" y="1487540"/>
            <a:ext cx="3644652" cy="7342026"/>
          </a:xfrm>
        </p:spPr>
        <p:txBody>
          <a:bodyPr anchor="t"/>
          <a:lstStyle>
            <a:lvl1pPr marL="0" indent="0">
              <a:buNone/>
              <a:defRPr sz="2519"/>
            </a:lvl1pPr>
            <a:lvl2pPr marL="359954" indent="0">
              <a:buNone/>
              <a:defRPr sz="2204"/>
            </a:lvl2pPr>
            <a:lvl3pPr marL="719907" indent="0">
              <a:buNone/>
              <a:defRPr sz="1890"/>
            </a:lvl3pPr>
            <a:lvl4pPr marL="1079861" indent="0">
              <a:buNone/>
              <a:defRPr sz="1575"/>
            </a:lvl4pPr>
            <a:lvl5pPr marL="1439814" indent="0">
              <a:buNone/>
              <a:defRPr sz="1575"/>
            </a:lvl5pPr>
            <a:lvl6pPr marL="1799768" indent="0">
              <a:buNone/>
              <a:defRPr sz="1575"/>
            </a:lvl6pPr>
            <a:lvl7pPr marL="2159721" indent="0">
              <a:buNone/>
              <a:defRPr sz="1575"/>
            </a:lvl7pPr>
            <a:lvl8pPr marL="2519675" indent="0">
              <a:buNone/>
              <a:defRPr sz="1575"/>
            </a:lvl8pPr>
            <a:lvl9pPr marL="2879628" indent="0">
              <a:buNone/>
              <a:defRPr sz="1575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3099435"/>
            <a:ext cx="2321966" cy="5742087"/>
          </a:xfrm>
        </p:spPr>
        <p:txBody>
          <a:bodyPr/>
          <a:lstStyle>
            <a:lvl1pPr marL="0" indent="0">
              <a:buNone/>
              <a:defRPr sz="1260"/>
            </a:lvl1pPr>
            <a:lvl2pPr marL="359954" indent="0">
              <a:buNone/>
              <a:defRPr sz="1102"/>
            </a:lvl2pPr>
            <a:lvl3pPr marL="719907" indent="0">
              <a:buNone/>
              <a:defRPr sz="945"/>
            </a:lvl3pPr>
            <a:lvl4pPr marL="1079861" indent="0">
              <a:buNone/>
              <a:defRPr sz="787"/>
            </a:lvl4pPr>
            <a:lvl5pPr marL="1439814" indent="0">
              <a:buNone/>
              <a:defRPr sz="787"/>
            </a:lvl5pPr>
            <a:lvl6pPr marL="1799768" indent="0">
              <a:buNone/>
              <a:defRPr sz="787"/>
            </a:lvl6pPr>
            <a:lvl7pPr marL="2159721" indent="0">
              <a:buNone/>
              <a:defRPr sz="787"/>
            </a:lvl7pPr>
            <a:lvl8pPr marL="2519675" indent="0">
              <a:buNone/>
              <a:defRPr sz="787"/>
            </a:lvl8pPr>
            <a:lvl9pPr marL="2879628" indent="0">
              <a:buNone/>
              <a:defRPr sz="787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76B67-6DA8-4277-9EE0-C90E2E80EE08}" type="datetimeFigureOut">
              <a:rPr lang="de-CH" smtClean="0"/>
              <a:t>25.11.2025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C6277-3984-4215-994F-9BFBC7EB6D7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00976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550056"/>
            <a:ext cx="6209407" cy="19969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2750270"/>
            <a:ext cx="6209407" cy="65552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9575726"/>
            <a:ext cx="1619845" cy="5500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076B67-6DA8-4277-9EE0-C90E2E80EE08}" type="datetimeFigureOut">
              <a:rPr lang="de-CH" smtClean="0"/>
              <a:t>25.11.2025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9575726"/>
            <a:ext cx="2429768" cy="5500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9575726"/>
            <a:ext cx="1619845" cy="5500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C6277-3984-4215-994F-9BFBC7EB6D7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06061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hteck 17"/>
          <p:cNvSpPr/>
          <p:nvPr/>
        </p:nvSpPr>
        <p:spPr>
          <a:xfrm>
            <a:off x="0" y="8936665"/>
            <a:ext cx="7206539" cy="1394785"/>
          </a:xfrm>
          <a:prstGeom prst="rect">
            <a:avLst/>
          </a:prstGeom>
          <a:solidFill>
            <a:srgbClr val="6441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>
              <a:solidFill>
                <a:srgbClr val="644164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79" t="21799" r="31928"/>
          <a:stretch/>
        </p:blipFill>
        <p:spPr>
          <a:xfrm>
            <a:off x="4134521" y="1"/>
            <a:ext cx="3072018" cy="2187590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1" y="1"/>
            <a:ext cx="4499810" cy="2187592"/>
          </a:xfrm>
          <a:prstGeom prst="rect">
            <a:avLst/>
          </a:prstGeom>
          <a:solidFill>
            <a:srgbClr val="6441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82991" y="1631366"/>
            <a:ext cx="3877564" cy="629007"/>
          </a:xfrm>
        </p:spPr>
        <p:txBody>
          <a:bodyPr>
            <a:normAutofit/>
          </a:bodyPr>
          <a:lstStyle/>
          <a:p>
            <a:pPr algn="l"/>
            <a:r>
              <a:rPr lang="de-CH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Labormedizin Update 13/2025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3864" y="844106"/>
            <a:ext cx="1742675" cy="1343485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91" y="435001"/>
            <a:ext cx="2339345" cy="402337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4608099" y="9128141"/>
            <a:ext cx="2827420" cy="1011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Leitung Labormedizin</a:t>
            </a:r>
          </a:p>
          <a:p>
            <a:r>
              <a:rPr lang="de-CH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Katharina Rentsch</a:t>
            </a:r>
          </a:p>
          <a:p>
            <a:r>
              <a:rPr lang="de-CH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Petersgraben 4, 4031 Basel</a:t>
            </a:r>
          </a:p>
          <a:p>
            <a:r>
              <a:rPr lang="de-DE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Tel. +41 61 265 42 03</a:t>
            </a:r>
          </a:p>
          <a:p>
            <a:r>
              <a:rPr lang="fr-FR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Fax +41 61 265 42 66</a:t>
            </a:r>
          </a:p>
          <a:p>
            <a:r>
              <a:rPr lang="de-CH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www.unispital-basel.ch/labormedizin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395022" y="2499647"/>
            <a:ext cx="64756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6441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Umstellung der </a:t>
            </a:r>
            <a:r>
              <a:rPr lang="de-CH" b="1" dirty="0">
                <a:solidFill>
                  <a:srgbClr val="6441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Auftragsanforderung und Befundansicht der Schnell-PCRs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382991" y="3735031"/>
            <a:ext cx="6335309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Die Anforderung der Schnell-PCRs im Order Entry wird am 27.11.2025 vom Reiter Mikrobiologie in den Reiter Molekulare Diagnostik (Mikrobiologie) verlegt.</a:t>
            </a:r>
          </a:p>
          <a:p>
            <a:pPr algn="just"/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Die Darstellung der Ergebnisse der Schnell-PCRs wird ab dem 27.11.2025 nicht mehr im Reiter Labormedizin (Bakteriologie/Mykologie) aufgeführt, sondern erscheint unter Labormedizin (gesamt). </a:t>
            </a:r>
          </a:p>
          <a:p>
            <a:pPr algn="just"/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de-CH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2362571" y="9127502"/>
            <a:ext cx="213724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Auskunft</a:t>
            </a:r>
          </a:p>
          <a:p>
            <a:r>
              <a:rPr lang="de-DE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 Dr. Claudio </a:t>
            </a:r>
            <a:r>
              <a:rPr lang="de-DE" sz="1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Neidhöfer</a:t>
            </a:r>
            <a:endParaRPr lang="de-DE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Fachverantwortlicher</a:t>
            </a:r>
          </a:p>
          <a:p>
            <a:r>
              <a:rPr lang="de-DE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Molekulare Diagnostik</a:t>
            </a:r>
          </a:p>
          <a:p>
            <a:r>
              <a:rPr lang="de-DE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Klinische Bakteriologie/ Mykologie</a:t>
            </a:r>
          </a:p>
          <a:p>
            <a:r>
              <a:rPr lang="de-DE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Petersgraben 4, 4031 Basel</a:t>
            </a:r>
          </a:p>
          <a:p>
            <a:r>
              <a:rPr lang="de-DE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 +41 61 328 31 16</a:t>
            </a:r>
            <a:endParaRPr lang="de-CH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395023" y="9459344"/>
            <a:ext cx="18979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Verteiler</a:t>
            </a:r>
            <a:r>
              <a:rPr lang="de-DE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alle USB, UKBB</a:t>
            </a:r>
          </a:p>
          <a:p>
            <a:endParaRPr lang="de-DE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Seite 1/1</a:t>
            </a:r>
          </a:p>
        </p:txBody>
      </p:sp>
      <p:sp>
        <p:nvSpPr>
          <p:cNvPr id="25" name="Datumsplatzhalter 24"/>
          <p:cNvSpPr>
            <a:spLocks noGrp="1"/>
          </p:cNvSpPr>
          <p:nvPr>
            <p:ph type="dt" sz="half" idx="10"/>
          </p:nvPr>
        </p:nvSpPr>
        <p:spPr>
          <a:xfrm>
            <a:off x="395182" y="8980151"/>
            <a:ext cx="1967389" cy="550054"/>
          </a:xfrm>
        </p:spPr>
        <p:txBody>
          <a:bodyPr/>
          <a:lstStyle/>
          <a:p>
            <a:fld id="{07192821-E297-43A0-BCC1-910F810F5B0C}" type="datetime2">
              <a:rPr lang="de-CH" sz="10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Dienstag, 25. November 2025</a:t>
            </a:fld>
            <a:endParaRPr lang="de-CH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356B9C0-EBC2-EFB7-0297-3EB3EC7B2C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2158" y="4620636"/>
            <a:ext cx="3653508" cy="1737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8437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129</Words>
  <Application>Microsoft Office PowerPoint</Application>
  <PresentationFormat>Benutzerdefiniert</PresentationFormat>
  <Paragraphs>35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>USB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Kallmann Stefanie</dc:creator>
  <cp:lastModifiedBy>Rentsch Savoca Katharina, Prof. Dr.</cp:lastModifiedBy>
  <cp:revision>39</cp:revision>
  <cp:lastPrinted>2025-03-17T09:32:29Z</cp:lastPrinted>
  <dcterms:created xsi:type="dcterms:W3CDTF">2021-02-08T07:33:33Z</dcterms:created>
  <dcterms:modified xsi:type="dcterms:W3CDTF">2025-11-25T13:19:29Z</dcterms:modified>
</cp:coreProperties>
</file>